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3" r:id="rId10"/>
    <p:sldId id="265" r:id="rId11"/>
    <p:sldId id="267" r:id="rId12"/>
    <p:sldId id="266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06" autoAdjust="0"/>
    <p:restoredTop sz="94660"/>
  </p:normalViewPr>
  <p:slideViewPr>
    <p:cSldViewPr snapToGrid="0">
      <p:cViewPr varScale="1">
        <p:scale>
          <a:sx n="83" d="100"/>
          <a:sy n="83" d="100"/>
        </p:scale>
        <p:origin x="39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4ADEA9-7768-B517-4204-ED98092B68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855BF6-46FE-D7EB-3CEB-80DCA2E43A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C3FFAE-898E-653E-0703-0C980D3FAC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C8D6E-A767-4E6A-B397-C8247019A1C0}" type="datetimeFigureOut">
              <a:rPr lang="en-IN" smtClean="0"/>
              <a:t>24-10-2024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3391FB-73BC-D67D-18A7-CF8389A4DD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FC51D3-25F1-7E1A-1E3F-52E82C1EE3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78F0B-78EF-4536-B389-C71B0ECA35C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482145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F5F8A1-90E1-CC83-6880-FEE6F336D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A7734F-6109-AE6F-260D-172DA14C6A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C6836B-FC74-731A-754E-C362BAFD85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C8D6E-A767-4E6A-B397-C8247019A1C0}" type="datetimeFigureOut">
              <a:rPr lang="en-IN" smtClean="0"/>
              <a:t>24-10-2024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F76833-867E-50AC-3787-CEED1F6AD6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1C0AB9-1DB8-63DB-6A15-BDB1540DE9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78F0B-78EF-4536-B389-C71B0ECA35C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807710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504D13A-D604-E0B1-00D3-0A2B313A9A5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6B226A1-9B09-F8C0-486D-BA08290972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292EC1-E0BF-E52B-E562-878A2C16F7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C8D6E-A767-4E6A-B397-C8247019A1C0}" type="datetimeFigureOut">
              <a:rPr lang="en-IN" smtClean="0"/>
              <a:t>24-10-2024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8D23C7-A126-A940-065D-43319B9729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BEBE77-A89F-349B-EE78-56F3D9BE9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78F0B-78EF-4536-B389-C71B0ECA35C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718699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3C23F-214C-C8EF-EAF9-B51463F26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534A46-4D75-88FA-ADA6-2714A61243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125BD4-F5A4-C816-4C19-941BB5C273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C8D6E-A767-4E6A-B397-C8247019A1C0}" type="datetimeFigureOut">
              <a:rPr lang="en-IN" smtClean="0"/>
              <a:t>24-10-2024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C183A5-B22B-A42D-7555-50AAE25FA1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8156E3-4533-0D0E-05C6-5912529E17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78F0B-78EF-4536-B389-C71B0ECA35C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02746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811BE-402E-5D15-F7B3-7A18371C87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F362B5-E553-F867-E73B-89CF7FB48A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2E58ED-FA28-21F2-928D-B345530C79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C8D6E-A767-4E6A-B397-C8247019A1C0}" type="datetimeFigureOut">
              <a:rPr lang="en-IN" smtClean="0"/>
              <a:t>24-10-2024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101433-1E32-4A77-DD02-70DA6AA3CE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EBF85A-6073-1E4F-F3EF-0AC3ED93F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78F0B-78EF-4536-B389-C71B0ECA35C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386349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2D4C8C-41D3-2D36-6EDD-6BAA2CEEF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A7A1E0-949D-26F8-F0A8-C7BDA16CD8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C3E2F4-49BA-5AC3-C7FB-631FB5FD08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45F23F-788B-50E2-7D8B-2B3936AB3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C8D6E-A767-4E6A-B397-C8247019A1C0}" type="datetimeFigureOut">
              <a:rPr lang="en-IN" smtClean="0"/>
              <a:t>24-10-2024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8E9F84-064B-548E-4E8C-9079BA062E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A3C456-DFFB-DA73-E22D-0F3FDE349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78F0B-78EF-4536-B389-C71B0ECA35C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289749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6C7F5-6808-C712-B989-5C866D04E9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5B2F20-55A8-FF1F-64E0-C54D0B8762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94793B-B764-3EF9-8BCF-D910EE5F1C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A41F8B-D716-F074-3914-975D57EAEBC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919111B-5A75-D2D9-48FB-26731ED9CF6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FDFB737-A5AF-0CBD-DA88-083467B9F5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C8D6E-A767-4E6A-B397-C8247019A1C0}" type="datetimeFigureOut">
              <a:rPr lang="en-IN" smtClean="0"/>
              <a:t>24-10-2024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965B6D7-7B40-CCEE-E93B-A74853611B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9D1B4AF-652F-70D9-1011-BBAD2BDAF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78F0B-78EF-4536-B389-C71B0ECA35C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613366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4FBE79-FC78-1337-05F1-EAC4BD13C6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EB6199D-F7DC-7DEC-5831-378FA3469D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C8D6E-A767-4E6A-B397-C8247019A1C0}" type="datetimeFigureOut">
              <a:rPr lang="en-IN" smtClean="0"/>
              <a:t>24-10-2024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98C3E8-B5A2-8BD4-C964-FBFB103022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7843A5-CE24-7D85-CE9C-A86470ECAF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78F0B-78EF-4536-B389-C71B0ECA35C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296276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440AF5-2E42-C575-7D5F-E5C136F2B7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C8D6E-A767-4E6A-B397-C8247019A1C0}" type="datetimeFigureOut">
              <a:rPr lang="en-IN" smtClean="0"/>
              <a:t>24-10-2024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0B1EBD6-6ED3-9033-9BC8-40C9306E97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19E250-49BC-95C5-E4A0-BEA34EDD85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78F0B-78EF-4536-B389-C71B0ECA35C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525106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8EF26-3A7B-CFCA-965B-C788F2FB7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E76EFC-8FB0-0E6E-B949-9E1F5BFE73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6074DD-DB3C-756A-CF81-0F08887934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4BEAEE-1765-6C17-759A-771F193670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C8D6E-A767-4E6A-B397-C8247019A1C0}" type="datetimeFigureOut">
              <a:rPr lang="en-IN" smtClean="0"/>
              <a:t>24-10-2024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4B093B-8CDC-2E1E-26B4-BB25F27BAB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C603A3-4AB1-BEB3-0B4D-CD457C5985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78F0B-78EF-4536-B389-C71B0ECA35C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858749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05D2ED-B2CA-239B-4D12-C26863C04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2C5012E-B01B-CC85-0B4D-75AA46B01CC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0B1E46-BA0E-4F15-CF9D-688AB5E78C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9C2D29-2D86-E6D0-63DC-C67D8D3990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C8D6E-A767-4E6A-B397-C8247019A1C0}" type="datetimeFigureOut">
              <a:rPr lang="en-IN" smtClean="0"/>
              <a:t>24-10-2024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18B8BB-D00B-4B28-3762-E0494F6EE5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D89A01-3960-6D8C-DD54-846F28A912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78F0B-78EF-4536-B389-C71B0ECA35C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006033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E0B8EE5-E074-5467-3F37-E106186D57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53473A-312B-364F-56E3-DDA0C20832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2EC97B-7D54-CC75-5E8D-72699792F2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0C8D6E-A767-4E6A-B397-C8247019A1C0}" type="datetimeFigureOut">
              <a:rPr lang="en-IN" smtClean="0"/>
              <a:t>24-10-2024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14D002-0A3D-0FA2-05EB-C99D3ED52E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468883-FB6A-3651-2376-DB49B9ECBA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A78F0B-78EF-4536-B389-C71B0ECA35C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745937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www.kaggle.com/datasets/constantinwerner/human-detection-dataset/data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BBC64C-0738-2B24-FBCC-D01BD724DDB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CCTV VIDEO OPTIMISATION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27BDEA8-DFB3-CCCD-DA6D-47D4E15DE86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dirty="0"/>
              <a:t>GROUP – 7 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223878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66E1C-9C60-F5C6-0F48-3BACF40CC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TESTING ON DIFFERENT DATA: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F9B995-3CC7-37AC-5EAF-75DBFE40F5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INPUT: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4" name="cctv_video_trimmed">
            <a:hlinkClick r:id="" action="ppaction://media"/>
            <a:extLst>
              <a:ext uri="{FF2B5EF4-FFF2-40B4-BE49-F238E27FC236}">
                <a16:creationId xmlns:a16="http://schemas.microsoft.com/office/drawing/2014/main" id="{31348CD3-E411-C5A2-6F7D-C5ACC35CE51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099759" y="2145821"/>
            <a:ext cx="6096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173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51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D8251-37F0-ADEC-2755-5FA07BE0DF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675" y="0"/>
            <a:ext cx="10515600" cy="1325563"/>
          </a:xfrm>
        </p:spPr>
        <p:txBody>
          <a:bodyPr/>
          <a:lstStyle/>
          <a:p>
            <a:r>
              <a:rPr lang="en-IN" dirty="0"/>
              <a:t>MODEL ON DATA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65A391B-1B87-8BC1-FD5E-01A36EC9C0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6607" y="1182537"/>
            <a:ext cx="2411677" cy="271660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2E67308-2529-2354-531D-143B6AEBEF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4603" y="1182538"/>
            <a:ext cx="2411676" cy="27166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D2BDCAB-AEA9-6320-A6DA-AF91EBE3D7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92597" y="1182537"/>
            <a:ext cx="2502795" cy="281924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76F24A4-D3BF-03AF-3787-E0B9A6B429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1280" y="4170103"/>
            <a:ext cx="2567527" cy="250365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88CE80B-6E6D-C676-F87F-D6369FD583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8918" y="4227613"/>
            <a:ext cx="2464010" cy="240271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CE1E950-008A-1BA6-5F47-D34BC35115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96710" y="4331621"/>
            <a:ext cx="2357349" cy="2298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6083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3035ED-ACAC-B56D-8036-E076E0AEA3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OUTPUT: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4" name="human_detected_output">
            <a:hlinkClick r:id="" action="ppaction://media"/>
            <a:extLst>
              <a:ext uri="{FF2B5EF4-FFF2-40B4-BE49-F238E27FC236}">
                <a16:creationId xmlns:a16="http://schemas.microsoft.com/office/drawing/2014/main" id="{2F990005-94A5-DC7A-C1E7-279FCE0516E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048000" y="2286794"/>
            <a:ext cx="6096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085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2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476ACF1-9227-0FDB-B8D4-63CC546D74D1}"/>
              </a:ext>
            </a:extLst>
          </p:cNvPr>
          <p:cNvSpPr txBox="1"/>
          <p:nvPr/>
        </p:nvSpPr>
        <p:spPr>
          <a:xfrm>
            <a:off x="937404" y="684362"/>
            <a:ext cx="1076576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OBJECTIVE :</a:t>
            </a:r>
          </a:p>
          <a:p>
            <a:endParaRPr lang="en-IN" dirty="0"/>
          </a:p>
          <a:p>
            <a:r>
              <a:rPr lang="en-IN" dirty="0"/>
              <a:t>In growing surveillance technology the optimisation of video is highly required where we are able to optimise </a:t>
            </a:r>
            <a:r>
              <a:rPr lang="en-IN" dirty="0" err="1"/>
              <a:t>cctv</a:t>
            </a:r>
            <a:r>
              <a:rPr lang="en-IN" dirty="0"/>
              <a:t> footages without leaving out valuable information that is needed. Thus by deploying a </a:t>
            </a:r>
            <a:r>
              <a:rPr lang="en-US" dirty="0"/>
              <a:t>deep learning-based solution that optimizes CCTV video storage by detecting human presence and preserving only frames with humans, effectively reducing storage space while ensuring relevant footage is retained.</a:t>
            </a:r>
            <a:endParaRPr lang="en-IN" dirty="0"/>
          </a:p>
        </p:txBody>
      </p:sp>
      <p:pic>
        <p:nvPicPr>
          <p:cNvPr id="1026" name="Picture 2" descr="4K IP Dome Security Camera - 100 Foot Color Night Vision - Built in Audio -  SV-TA8-N">
            <a:extLst>
              <a:ext uri="{FF2B5EF4-FFF2-40B4-BE49-F238E27FC236}">
                <a16:creationId xmlns:a16="http://schemas.microsoft.com/office/drawing/2014/main" id="{70C08340-1B99-DB5C-95D8-C183368687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7737" y="3168534"/>
            <a:ext cx="3557592" cy="2001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ull Color &amp; Smart Illumination - Aibase color">
            <a:extLst>
              <a:ext uri="{FF2B5EF4-FFF2-40B4-BE49-F238E27FC236}">
                <a16:creationId xmlns:a16="http://schemas.microsoft.com/office/drawing/2014/main" id="{86AAD67D-4C97-ADB7-81CB-D14C251DD8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6671" y="3169183"/>
            <a:ext cx="3557592" cy="2001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82756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0C09CC-C8F3-EF77-42C8-9DCA03ACB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About the data: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B97EDA-2873-99A5-1D4D-86ADABE049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dirty="0">
                <a:hlinkClick r:id="rId2"/>
              </a:rPr>
              <a:t>https://www.kaggle.com/datasets/constantinwerner/human-detection-dataset/data</a:t>
            </a: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/>
              <a:t>Labelled folders as 0 and 1.</a:t>
            </a:r>
          </a:p>
          <a:p>
            <a:pPr marL="0" indent="0">
              <a:buNone/>
            </a:pPr>
            <a:r>
              <a:rPr lang="en-IN" dirty="0"/>
              <a:t>0 – no human</a:t>
            </a:r>
          </a:p>
          <a:p>
            <a:pPr marL="0" indent="0">
              <a:buNone/>
            </a:pPr>
            <a:r>
              <a:rPr lang="en-IN" dirty="0"/>
              <a:t>1 – human detected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CC7181-BA99-E42D-AAC2-E40B38D4D5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3071" y="2408030"/>
            <a:ext cx="3749615" cy="4084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3881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76808-5E92-27E7-DF9F-6BCDAC488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Preprocessing: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43A1AA-DD85-484A-580A-E7B40E54D2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buFont typeface="+mj-lt"/>
              <a:buAutoNum type="arabicPeriod"/>
            </a:pPr>
            <a:r>
              <a:rPr lang="en-US" dirty="0"/>
              <a:t>Data labelling: Gathered images from a human detection dataset, organized into categories: "No Humans" (0) and "Humans" (1).</a:t>
            </a:r>
          </a:p>
          <a:p>
            <a:pPr>
              <a:buFont typeface="+mj-lt"/>
              <a:buAutoNum type="arabicPeriod"/>
            </a:pPr>
            <a:r>
              <a:rPr lang="en-US" dirty="0"/>
              <a:t>Image Resizing: Each image was resized to a standard dimension of 128x128 pixels for uniform input into the model.</a:t>
            </a:r>
          </a:p>
          <a:p>
            <a:pPr>
              <a:buFont typeface="+mj-lt"/>
              <a:buAutoNum type="arabicPeriod"/>
            </a:pPr>
            <a:r>
              <a:rPr lang="en-US" dirty="0"/>
              <a:t>Normalization: Pixel values were scaled to a range between 0 and 1 to improve model convergence during training.</a:t>
            </a:r>
          </a:p>
          <a:p>
            <a:pPr>
              <a:buFont typeface="+mj-lt"/>
              <a:buAutoNum type="arabicPeriod"/>
            </a:pPr>
            <a:r>
              <a:rPr lang="en-US" dirty="0"/>
              <a:t>Data Augmentation: Techniques like rotation, shifting, zooming, shearing, and flipping were applied to expand the training set and improve model generalization.</a:t>
            </a:r>
          </a:p>
          <a:p>
            <a:pPr>
              <a:buFont typeface="+mj-lt"/>
              <a:buAutoNum type="arabicPeriod"/>
            </a:pPr>
            <a:r>
              <a:rPr lang="en-US" dirty="0"/>
              <a:t>Train-Test Split: The dataset was split into training (80%) and testing (20%) sets to evaluate the model’s performance.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200576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402C98-85B8-D920-5974-32BFFA90A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CNN Model creation:</a:t>
            </a:r>
          </a:p>
        </p:txBody>
      </p:sp>
      <p:pic>
        <p:nvPicPr>
          <p:cNvPr id="2050" name="Picture 2" descr="The CNN model representing complete architecture with input image and... |  Download Scientific Diagram">
            <a:extLst>
              <a:ext uri="{FF2B5EF4-FFF2-40B4-BE49-F238E27FC236}">
                <a16:creationId xmlns:a16="http://schemas.microsoft.com/office/drawing/2014/main" id="{ABE24C4C-761B-75FE-A3EC-1705BB36FC7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912" y="2184895"/>
            <a:ext cx="6705061" cy="3265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D3219E2-D013-435D-D30B-D233385334DB}"/>
              </a:ext>
            </a:extLst>
          </p:cNvPr>
          <p:cNvSpPr txBox="1">
            <a:spLocks/>
          </p:cNvSpPr>
          <p:nvPr/>
        </p:nvSpPr>
        <p:spPr>
          <a:xfrm>
            <a:off x="7819845" y="1690688"/>
            <a:ext cx="3791309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4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IN" b="1"/>
              <a:t>Layers:</a:t>
            </a:r>
          </a:p>
          <a:p>
            <a:pPr>
              <a:buFont typeface="+mj-lt"/>
              <a:buAutoNum type="arabicPeriod"/>
            </a:pPr>
            <a:r>
              <a:rPr lang="en-IN" b="1"/>
              <a:t>Conv2D + BatchNormalization + MaxPooling + Dropout</a:t>
            </a:r>
            <a:endParaRPr lang="en-IN"/>
          </a:p>
          <a:p>
            <a:pPr marL="742950" lvl="1" indent="-285750">
              <a:buFont typeface="+mj-lt"/>
              <a:buAutoNum type="arabicPeriod"/>
            </a:pPr>
            <a:r>
              <a:rPr lang="en-IN" b="1"/>
              <a:t>32 filters</a:t>
            </a:r>
            <a:r>
              <a:rPr lang="en-IN"/>
              <a:t>, 3x3 kernel, ReLU activation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IN" b="1"/>
              <a:t>MaxPooling</a:t>
            </a:r>
            <a:r>
              <a:rPr lang="en-IN"/>
              <a:t> with 2x2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IN" b="1"/>
              <a:t>Dropout</a:t>
            </a:r>
            <a:r>
              <a:rPr lang="en-IN"/>
              <a:t> at 30% for regularization</a:t>
            </a:r>
          </a:p>
          <a:p>
            <a:pPr>
              <a:buFont typeface="+mj-lt"/>
              <a:buAutoNum type="arabicPeriod"/>
            </a:pPr>
            <a:r>
              <a:rPr lang="en-IN" b="1"/>
              <a:t>Conv2D + BatchNormalization + MaxPooling + Dropout</a:t>
            </a:r>
            <a:endParaRPr lang="en-IN"/>
          </a:p>
          <a:p>
            <a:pPr marL="742950" lvl="1" indent="-285750">
              <a:buFont typeface="+mj-lt"/>
              <a:buAutoNum type="arabicPeriod"/>
            </a:pPr>
            <a:r>
              <a:rPr lang="en-IN" b="1"/>
              <a:t>64 filters</a:t>
            </a:r>
            <a:r>
              <a:rPr lang="en-IN"/>
              <a:t>, 3x3 kernel, ReLU activation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IN" b="1"/>
              <a:t>MaxPooling</a:t>
            </a:r>
            <a:r>
              <a:rPr lang="en-IN"/>
              <a:t> with 2x2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IN" b="1"/>
              <a:t>Dropout</a:t>
            </a:r>
            <a:r>
              <a:rPr lang="en-IN"/>
              <a:t> at 30% for regularization</a:t>
            </a:r>
          </a:p>
          <a:p>
            <a:pPr>
              <a:buFont typeface="+mj-lt"/>
              <a:buAutoNum type="arabicPeriod"/>
            </a:pPr>
            <a:r>
              <a:rPr lang="en-IN" b="1"/>
              <a:t>Conv2D + BatchNormalization + MaxPooling + Dropout</a:t>
            </a:r>
            <a:endParaRPr lang="en-IN"/>
          </a:p>
          <a:p>
            <a:pPr marL="742950" lvl="1" indent="-285750">
              <a:buFont typeface="+mj-lt"/>
              <a:buAutoNum type="arabicPeriod"/>
            </a:pPr>
            <a:r>
              <a:rPr lang="en-IN" b="1"/>
              <a:t>128 filters</a:t>
            </a:r>
            <a:r>
              <a:rPr lang="en-IN"/>
              <a:t>, 3x3 kernel, ReLU activation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IN" b="1"/>
              <a:t>MaxPooling</a:t>
            </a:r>
            <a:r>
              <a:rPr lang="en-IN"/>
              <a:t> with 2x2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IN" b="1"/>
              <a:t>Dropout</a:t>
            </a:r>
            <a:r>
              <a:rPr lang="en-IN"/>
              <a:t> at 30%</a:t>
            </a:r>
          </a:p>
          <a:p>
            <a:pPr>
              <a:buFont typeface="+mj-lt"/>
              <a:buAutoNum type="arabicPeriod"/>
            </a:pPr>
            <a:r>
              <a:rPr lang="en-IN" b="1"/>
              <a:t>Conv2D + BatchNormalization + MaxPooling + Dropout</a:t>
            </a:r>
            <a:endParaRPr lang="en-IN"/>
          </a:p>
          <a:p>
            <a:pPr marL="742950" lvl="1" indent="-285750">
              <a:buFont typeface="+mj-lt"/>
              <a:buAutoNum type="arabicPeriod"/>
            </a:pPr>
            <a:r>
              <a:rPr lang="en-IN" b="1"/>
              <a:t>256 filters</a:t>
            </a:r>
            <a:r>
              <a:rPr lang="en-IN"/>
              <a:t>, 3x3 kernel, ReLU activation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IN" b="1"/>
              <a:t>MaxPooling</a:t>
            </a:r>
            <a:r>
              <a:rPr lang="en-IN"/>
              <a:t> with 2x2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IN" b="1"/>
              <a:t>Dropout</a:t>
            </a:r>
            <a:r>
              <a:rPr lang="en-IN"/>
              <a:t> at 30%</a:t>
            </a:r>
          </a:p>
          <a:p>
            <a:pPr>
              <a:buFont typeface="+mj-lt"/>
              <a:buAutoNum type="arabicPeriod"/>
            </a:pPr>
            <a:r>
              <a:rPr lang="en-IN" b="1"/>
              <a:t>Fully Connected Layer (Dense)</a:t>
            </a:r>
            <a:endParaRPr lang="en-IN"/>
          </a:p>
          <a:p>
            <a:pPr marL="742950" lvl="1" indent="-285750">
              <a:buFont typeface="+mj-lt"/>
              <a:buAutoNum type="arabicPeriod"/>
            </a:pPr>
            <a:r>
              <a:rPr lang="en-IN" b="1"/>
              <a:t>128 neurons</a:t>
            </a:r>
            <a:r>
              <a:rPr lang="en-IN"/>
              <a:t>, ReLU activation, Dropout 50% for regularization</a:t>
            </a:r>
          </a:p>
          <a:p>
            <a:pPr>
              <a:buFont typeface="+mj-lt"/>
              <a:buAutoNum type="arabicPeriod"/>
            </a:pPr>
            <a:r>
              <a:rPr lang="en-IN" b="1"/>
              <a:t>Output Layer</a:t>
            </a:r>
            <a:endParaRPr lang="en-IN"/>
          </a:p>
          <a:p>
            <a:pPr marL="742950" lvl="1" indent="-285750">
              <a:buFont typeface="+mj-lt"/>
              <a:buAutoNum type="arabicPeriod"/>
            </a:pPr>
            <a:r>
              <a:rPr lang="en-IN" b="1"/>
              <a:t>1 neuron</a:t>
            </a:r>
            <a:r>
              <a:rPr lang="en-IN"/>
              <a:t>, Sigmoid activation (binary output for human/no human)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405165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F33292DA-1420-80C1-7441-63359E0B72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5338" y="480991"/>
            <a:ext cx="10001323" cy="5896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1829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1F1AA-0AF2-5E42-8A06-B9CD7178A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ACCURACY AND LOSS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B5117CF-6096-5B77-DE57-635A2EB40E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81125" y="2220119"/>
            <a:ext cx="9429750" cy="3562350"/>
          </a:xfrm>
        </p:spPr>
      </p:pic>
    </p:spTree>
    <p:extLst>
      <p:ext uri="{BB962C8B-B14F-4D97-AF65-F5344CB8AC3E}">
        <p14:creationId xmlns:p14="http://schemas.microsoft.com/office/powerpoint/2010/main" val="23930499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94F5E3-5C85-A778-AB0D-C770D89DF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TESTING ACCURACY: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D81E44A-2F3C-9F70-03BD-6BAB0CEC04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53606" y="1854380"/>
            <a:ext cx="4200194" cy="435133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1247238-40E2-25B7-137F-0179256E8B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902" y="3262220"/>
            <a:ext cx="5429290" cy="609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9866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351D2E-9496-3A86-FBD4-B23A9B4461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ERROR: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A06BBEA-B23A-2DA5-0C9E-863FBACDFD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29366" y="1690688"/>
            <a:ext cx="9429750" cy="21336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8D7B212-B73D-E241-DE45-25F86870FE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1125" y="4083051"/>
            <a:ext cx="9429750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7349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</TotalTime>
  <Words>378</Words>
  <Application>Microsoft Office PowerPoint</Application>
  <PresentationFormat>Widescreen</PresentationFormat>
  <Paragraphs>46</Paragraphs>
  <Slides>12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CCTV VIDEO OPTIMISATION</vt:lpstr>
      <vt:lpstr>PowerPoint Presentation</vt:lpstr>
      <vt:lpstr>About the data:</vt:lpstr>
      <vt:lpstr>Preprocessing:</vt:lpstr>
      <vt:lpstr>CNN Model creation:</vt:lpstr>
      <vt:lpstr>PowerPoint Presentation</vt:lpstr>
      <vt:lpstr>ACCURACY AND LOSS</vt:lpstr>
      <vt:lpstr>TESTING ACCURACY:</vt:lpstr>
      <vt:lpstr>ERROR:</vt:lpstr>
      <vt:lpstr>TESTING ON DIFFERENT DATA:</vt:lpstr>
      <vt:lpstr>MODEL ON DATA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Arivanandam R</dc:creator>
  <cp:lastModifiedBy>Arivanandam R</cp:lastModifiedBy>
  <cp:revision>4</cp:revision>
  <dcterms:created xsi:type="dcterms:W3CDTF">2024-10-24T06:31:31Z</dcterms:created>
  <dcterms:modified xsi:type="dcterms:W3CDTF">2024-10-24T07:11:53Z</dcterms:modified>
</cp:coreProperties>
</file>